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78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037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94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452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069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185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906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81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42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26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608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9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8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3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49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3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7547691-0099-4237-8D27-135F80BA6E91}" type="datetimeFigureOut">
              <a:rPr lang="zh-CN" altLang="en-US" smtClean="0"/>
              <a:t>2017/3/15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9C08C6-D6E0-4A26-8A56-56D8B9F64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69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yhwu@fudan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Experiment 3</a:t>
            </a:r>
            <a:r>
              <a:rPr lang="zh-CN" altLang="en-US" dirty="0" smtClean="0"/>
              <a:t>：数据库的维护与查询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吴永辉</a:t>
            </a:r>
            <a:endParaRPr lang="en-US" altLang="zh-CN" dirty="0" smtClean="0"/>
          </a:p>
          <a:p>
            <a:r>
              <a:rPr lang="en-US" altLang="zh-CN" dirty="0" smtClean="0">
                <a:hlinkClick r:id="rId2"/>
              </a:rPr>
              <a:t>yhwu@fudan.edu.cn</a:t>
            </a:r>
            <a:r>
              <a:rPr lang="en-US" altLang="zh-CN" dirty="0" smtClean="0"/>
              <a:t> </a:t>
            </a:r>
          </a:p>
          <a:p>
            <a:r>
              <a:rPr lang="zh-CN" altLang="en-US" dirty="0" smtClean="0"/>
              <a:t>计算中心</a:t>
            </a:r>
            <a:r>
              <a:rPr lang="en-US" altLang="zh-CN" dirty="0" smtClean="0"/>
              <a:t>A123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081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2034" y="1477819"/>
            <a:ext cx="6734524" cy="43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4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修改表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819" y="1812528"/>
            <a:ext cx="8305316" cy="43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8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常规数据查询：打开 </a:t>
            </a:r>
            <a:r>
              <a:rPr lang="en-US" altLang="zh-CN" dirty="0" err="1"/>
              <a:t>Sql</a:t>
            </a:r>
            <a:r>
              <a:rPr lang="en-US" altLang="zh-CN" dirty="0"/>
              <a:t> Server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892" y="2557463"/>
            <a:ext cx="4631776" cy="35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14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常规数据查询</a:t>
            </a:r>
            <a:r>
              <a:rPr lang="zh-CN" altLang="en-US" dirty="0" smtClean="0"/>
              <a:t>：</a:t>
            </a:r>
            <a:r>
              <a:rPr lang="zh-CN" altLang="en-US" dirty="0"/>
              <a:t>先展开你需要查询的表，了解其中的字段名后点击新建查询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7549" y="2557463"/>
            <a:ext cx="4276901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9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常规数据查询</a:t>
            </a:r>
            <a:r>
              <a:rPr lang="zh-CN" altLang="en-US" dirty="0" smtClean="0"/>
              <a:t>：</a:t>
            </a:r>
            <a:r>
              <a:rPr lang="zh-CN" altLang="en-US" dirty="0"/>
              <a:t>查询中输入如下命令，系统会有实时提示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174" y="2557463"/>
            <a:ext cx="4321652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98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常规数据查询</a:t>
            </a:r>
            <a:r>
              <a:rPr lang="zh-CN" altLang="en-US" dirty="0" smtClean="0"/>
              <a:t>：</a:t>
            </a:r>
            <a:r>
              <a:rPr lang="zh-CN" altLang="en-US" dirty="0"/>
              <a:t>正确后，点击执行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687" y="2557463"/>
            <a:ext cx="427862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9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常规数据查询</a:t>
            </a:r>
            <a:r>
              <a:rPr lang="zh-CN" altLang="en-US" dirty="0" smtClean="0"/>
              <a:t>：</a:t>
            </a:r>
            <a:r>
              <a:rPr lang="zh-CN" altLang="en-US" dirty="0"/>
              <a:t>如果表中没有数据则</a:t>
            </a:r>
            <a:r>
              <a:rPr lang="en-US" altLang="zh-CN" dirty="0"/>
              <a:t>0</a:t>
            </a:r>
            <a:r>
              <a:rPr lang="zh-CN" altLang="en-US" dirty="0"/>
              <a:t>显示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571" y="2557463"/>
            <a:ext cx="428285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81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常规数据查询</a:t>
            </a:r>
            <a:r>
              <a:rPr lang="zh-CN" altLang="en-US" dirty="0" smtClean="0"/>
              <a:t>：</a:t>
            </a:r>
            <a:r>
              <a:rPr lang="zh-CN" altLang="en-US" dirty="0"/>
              <a:t>查询中</a:t>
            </a:r>
            <a:r>
              <a:rPr lang="zh-CN" altLang="en-US" dirty="0" smtClean="0"/>
              <a:t>输入命令，</a:t>
            </a:r>
            <a:r>
              <a:rPr lang="zh-CN" altLang="en-US" dirty="0"/>
              <a:t>查看所有符合条件的记录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7041" y="2557463"/>
            <a:ext cx="437791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1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多表联接</a:t>
            </a:r>
            <a:r>
              <a:rPr lang="zh-CN" altLang="en-US" dirty="0" smtClean="0"/>
              <a:t>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新建两表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47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458" y="2557463"/>
            <a:ext cx="4713083" cy="3317875"/>
          </a:xfrm>
        </p:spPr>
      </p:pic>
    </p:spTree>
    <p:extLst>
      <p:ext uri="{BB962C8B-B14F-4D97-AF65-F5344CB8AC3E}">
        <p14:creationId xmlns:p14="http://schemas.microsoft.com/office/powerpoint/2010/main" val="90462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976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60372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3200" dirty="0" smtClean="0"/>
              <a:t>实验内容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表的维护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常规数据查询</a:t>
            </a:r>
            <a:endParaRPr lang="en-US" altLang="zh-CN" sz="3200" dirty="0" smtClean="0"/>
          </a:p>
          <a:p>
            <a:pPr lvl="1"/>
            <a:r>
              <a:rPr lang="zh-CN" altLang="en-US" sz="3200" dirty="0" smtClean="0"/>
              <a:t>多表联接</a:t>
            </a:r>
            <a:r>
              <a:rPr lang="zh-CN" altLang="en-US" sz="3200" dirty="0" smtClean="0"/>
              <a:t>查询</a:t>
            </a:r>
            <a:endParaRPr lang="en-US" altLang="zh-CN" sz="3200" dirty="0" smtClean="0"/>
          </a:p>
          <a:p>
            <a:r>
              <a:rPr lang="zh-CN" altLang="en-US" sz="3600" dirty="0" smtClean="0"/>
              <a:t>实验作业</a:t>
            </a:r>
            <a:endParaRPr lang="en-US" altLang="zh-CN" sz="3600" dirty="0" smtClean="0"/>
          </a:p>
          <a:p>
            <a:pPr lvl="1"/>
            <a:r>
              <a:rPr lang="zh-CN" altLang="en-US" sz="3200" dirty="0"/>
              <a:t>针对</a:t>
            </a:r>
            <a:r>
              <a:rPr lang="zh-CN" altLang="en-US" sz="3200" dirty="0" smtClean="0"/>
              <a:t>上次实验作业开发的数据库系统，练习</a:t>
            </a:r>
            <a:r>
              <a:rPr lang="en-US" altLang="zh-CN" sz="3200" dirty="0" smtClean="0"/>
              <a:t>《Database System Concepts》</a:t>
            </a:r>
            <a:r>
              <a:rPr lang="zh-CN" altLang="en-US" sz="3200" dirty="0" smtClean="0"/>
              <a:t>第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章的</a:t>
            </a:r>
            <a:r>
              <a:rPr lang="en-US" altLang="zh-CN" sz="3200" dirty="0" smtClean="0"/>
              <a:t>SQL</a:t>
            </a:r>
            <a:r>
              <a:rPr lang="zh-CN" altLang="en-US" sz="3200" dirty="0" smtClean="0"/>
              <a:t>语句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5378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2" y="2997200"/>
            <a:ext cx="4905375" cy="2438400"/>
          </a:xfrm>
        </p:spPr>
      </p:pic>
    </p:spTree>
    <p:extLst>
      <p:ext uri="{BB962C8B-B14F-4D97-AF65-F5344CB8AC3E}">
        <p14:creationId xmlns:p14="http://schemas.microsoft.com/office/powerpoint/2010/main" val="2716044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5" y="3073400"/>
            <a:ext cx="5162550" cy="2286000"/>
          </a:xfrm>
        </p:spPr>
      </p:pic>
    </p:spTree>
    <p:extLst>
      <p:ext uri="{BB962C8B-B14F-4D97-AF65-F5344CB8AC3E}">
        <p14:creationId xmlns:p14="http://schemas.microsoft.com/office/powerpoint/2010/main" val="311195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Where</a:t>
            </a:r>
            <a:r>
              <a:rPr lang="zh-CN" altLang="en-US" dirty="0"/>
              <a:t>条件里通过表达式来进行表之间的</a:t>
            </a:r>
            <a:r>
              <a:rPr lang="zh-CN" altLang="en-US" dirty="0" smtClean="0"/>
              <a:t>关联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usersTable.myuser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usersTable.mypwd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usersNote.useraddress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userphonenumber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dbo.usersTable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dbo.usersNote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usersTable.myuser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usersNote.username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8649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19" y="2557463"/>
            <a:ext cx="3848161" cy="3317875"/>
          </a:xfrm>
        </p:spPr>
      </p:pic>
    </p:spTree>
    <p:extLst>
      <p:ext uri="{BB962C8B-B14F-4D97-AF65-F5344CB8AC3E}">
        <p14:creationId xmlns:p14="http://schemas.microsoft.com/office/powerpoint/2010/main" val="3395881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15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97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20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952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55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CN" altLang="en-US" sz="3200" dirty="0"/>
              <a:t>表的维护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SQL server management studio </a:t>
            </a:r>
            <a:r>
              <a:rPr lang="zh-CN" altLang="en-US" dirty="0"/>
              <a:t>修改</a:t>
            </a:r>
            <a:r>
              <a:rPr lang="zh-CN" altLang="en-US" dirty="0" smtClean="0"/>
              <a:t>表（实验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SQL</a:t>
            </a:r>
            <a:r>
              <a:rPr lang="zh-CN" altLang="en-US" dirty="0" smtClean="0"/>
              <a:t>语句对表结构进行修改</a:t>
            </a:r>
            <a:endParaRPr lang="en-US" altLang="zh-CN" dirty="0" smtClean="0"/>
          </a:p>
          <a:p>
            <a:r>
              <a:rPr lang="en-US" altLang="zh-CN" dirty="0"/>
              <a:t>SQL</a:t>
            </a:r>
            <a:r>
              <a:rPr lang="zh-CN" altLang="en-US" dirty="0"/>
              <a:t>语句对</a:t>
            </a:r>
            <a:r>
              <a:rPr lang="zh-CN" altLang="en-US" dirty="0" smtClean="0"/>
              <a:t>表中的数据进行插入、修改和删除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786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 一张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64" y="2681359"/>
            <a:ext cx="6799118" cy="346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9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结果如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91" y="2173131"/>
            <a:ext cx="6213760" cy="39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26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添加</a:t>
            </a:r>
            <a:r>
              <a:rPr lang="zh-CN" altLang="en-US" dirty="0" smtClean="0"/>
              <a:t>列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692" y="2356768"/>
            <a:ext cx="7446818" cy="386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0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273" y="2557463"/>
            <a:ext cx="4675453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85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修改列的属性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847" y="982132"/>
            <a:ext cx="7621033" cy="551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4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删除列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091" y="805133"/>
            <a:ext cx="8317489" cy="532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763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环保">
  <a:themeElements>
    <a:clrScheme name="环保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环保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环保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286</TotalTime>
  <Words>206</Words>
  <Application>Microsoft Office PowerPoint</Application>
  <PresentationFormat>宽屏</PresentationFormat>
  <Paragraphs>32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方正舒体</vt:lpstr>
      <vt:lpstr>Arial</vt:lpstr>
      <vt:lpstr>Garamond</vt:lpstr>
      <vt:lpstr>Times New Roman</vt:lpstr>
      <vt:lpstr>环保</vt:lpstr>
      <vt:lpstr>Experiment 3：数据库的维护与查询</vt:lpstr>
      <vt:lpstr>PowerPoint 演示文稿</vt:lpstr>
      <vt:lpstr>表的维护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常规数据查询：打开 Sql Server</vt:lpstr>
      <vt:lpstr>常规数据查询：先展开你需要查询的表，了解其中的字段名后点击新建查询</vt:lpstr>
      <vt:lpstr>常规数据查询：查询中输入如下命令，系统会有实时提示</vt:lpstr>
      <vt:lpstr>常规数据查询：正确后，点击执行</vt:lpstr>
      <vt:lpstr>常规数据查询：如果表中没有数据则0显示</vt:lpstr>
      <vt:lpstr>常规数据查询：查询中输入命令，查看所有符合条件的记录</vt:lpstr>
      <vt:lpstr>多表联接查询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 3：数据库的维护与查询</dc:title>
  <dc:creator>admin</dc:creator>
  <cp:lastModifiedBy>admin</cp:lastModifiedBy>
  <cp:revision>19</cp:revision>
  <dcterms:created xsi:type="dcterms:W3CDTF">2017-03-13T03:56:22Z</dcterms:created>
  <dcterms:modified xsi:type="dcterms:W3CDTF">2017-03-15T02:55:34Z</dcterms:modified>
</cp:coreProperties>
</file>